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425"/>
    <p:restoredTop sz="88540"/>
  </p:normalViewPr>
  <p:slideViewPr>
    <p:cSldViewPr snapToGrid="0" snapToObjects="1">
      <p:cViewPr varScale="1">
        <p:scale>
          <a:sx n="82" d="100"/>
          <a:sy n="82" d="100"/>
        </p:scale>
        <p:origin x="200" y="4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654</TotalTime>
  <Words>205</Words>
  <Application>Microsoft Macintosh PowerPoint</Application>
  <PresentationFormat>Widescreen</PresentationFormat>
  <Paragraphs>64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Mesh</vt:lpstr>
      <vt:lpstr>Time Management (for technical people)</vt:lpstr>
      <vt:lpstr>PowerPoint Presentation</vt:lpstr>
      <vt:lpstr>PowerPoint Presentation</vt:lpstr>
      <vt:lpstr>PowerPoint Presentation</vt:lpstr>
      <vt:lpstr>Non scriptum, non 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 (for technical people)</dc:title>
  <dc:creator>Donal Cunningham</dc:creator>
  <cp:lastModifiedBy>Donal Cunningham</cp:lastModifiedBy>
  <cp:revision>16</cp:revision>
  <dcterms:created xsi:type="dcterms:W3CDTF">2019-06-05T06:31:09Z</dcterms:created>
  <dcterms:modified xsi:type="dcterms:W3CDTF">2019-06-06T14:31:21Z</dcterms:modified>
</cp:coreProperties>
</file>